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03B220-1284-4F44-8961-CDB19DD9046D}" v="51" dt="2021-01-26T09:12:09.4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9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Pind" userId="b1fcddc8-8d50-4138-a8f2-7517ee26b263" providerId="ADAL" clId="{2503B220-1284-4F44-8961-CDB19DD9046D}"/>
    <pc:docChg chg="custSel addSld modSld sldOrd">
      <pc:chgData name="Martin Pind" userId="b1fcddc8-8d50-4138-a8f2-7517ee26b263" providerId="ADAL" clId="{2503B220-1284-4F44-8961-CDB19DD9046D}" dt="2021-01-26T09:12:09.407" v="53" actId="14100"/>
      <pc:docMkLst>
        <pc:docMk/>
      </pc:docMkLst>
      <pc:sldChg chg="ord">
        <pc:chgData name="Martin Pind" userId="b1fcddc8-8d50-4138-a8f2-7517ee26b263" providerId="ADAL" clId="{2503B220-1284-4F44-8961-CDB19DD9046D}" dt="2021-01-26T09:09:57.363" v="1"/>
        <pc:sldMkLst>
          <pc:docMk/>
          <pc:sldMk cId="2060851630" sldId="260"/>
        </pc:sldMkLst>
      </pc:sldChg>
      <pc:sldChg chg="delSp modSp new mod">
        <pc:chgData name="Martin Pind" userId="b1fcddc8-8d50-4138-a8f2-7517ee26b263" providerId="ADAL" clId="{2503B220-1284-4F44-8961-CDB19DD9046D}" dt="2021-01-26T09:10:39.102" v="25" actId="14100"/>
        <pc:sldMkLst>
          <pc:docMk/>
          <pc:sldMk cId="2384733783" sldId="261"/>
        </pc:sldMkLst>
        <pc:spChg chg="mod">
          <ac:chgData name="Martin Pind" userId="b1fcddc8-8d50-4138-a8f2-7517ee26b263" providerId="ADAL" clId="{2503B220-1284-4F44-8961-CDB19DD9046D}" dt="2021-01-26T09:10:39.102" v="25" actId="14100"/>
          <ac:spMkLst>
            <pc:docMk/>
            <pc:sldMk cId="2384733783" sldId="261"/>
            <ac:spMk id="2" creationId="{D662AE10-0652-4652-903E-80286E11BDD1}"/>
          </ac:spMkLst>
        </pc:spChg>
        <pc:spChg chg="del mod">
          <ac:chgData name="Martin Pind" userId="b1fcddc8-8d50-4138-a8f2-7517ee26b263" providerId="ADAL" clId="{2503B220-1284-4F44-8961-CDB19DD9046D}" dt="2021-01-26T09:10:28.338" v="13" actId="478"/>
          <ac:spMkLst>
            <pc:docMk/>
            <pc:sldMk cId="2384733783" sldId="261"/>
            <ac:spMk id="3" creationId="{2EAEA1CD-EB03-496F-8540-C3FD0C7D71D1}"/>
          </ac:spMkLst>
        </pc:spChg>
      </pc:sldChg>
      <pc:sldChg chg="delSp modSp new mod">
        <pc:chgData name="Martin Pind" userId="b1fcddc8-8d50-4138-a8f2-7517ee26b263" providerId="ADAL" clId="{2503B220-1284-4F44-8961-CDB19DD9046D}" dt="2021-01-26T09:12:09.407" v="53" actId="14100"/>
        <pc:sldMkLst>
          <pc:docMk/>
          <pc:sldMk cId="3229917975" sldId="262"/>
        </pc:sldMkLst>
        <pc:spChg chg="mod">
          <ac:chgData name="Martin Pind" userId="b1fcddc8-8d50-4138-a8f2-7517ee26b263" providerId="ADAL" clId="{2503B220-1284-4F44-8961-CDB19DD9046D}" dt="2021-01-26T09:12:09.407" v="53" actId="14100"/>
          <ac:spMkLst>
            <pc:docMk/>
            <pc:sldMk cId="3229917975" sldId="262"/>
            <ac:spMk id="2" creationId="{49F6A9AC-6668-44C6-A15E-C795B176BD56}"/>
          </ac:spMkLst>
        </pc:spChg>
        <pc:spChg chg="del">
          <ac:chgData name="Martin Pind" userId="b1fcddc8-8d50-4138-a8f2-7517ee26b263" providerId="ADAL" clId="{2503B220-1284-4F44-8961-CDB19DD9046D}" dt="2021-01-26T09:11:23.164" v="39" actId="478"/>
          <ac:spMkLst>
            <pc:docMk/>
            <pc:sldMk cId="3229917975" sldId="262"/>
            <ac:spMk id="3" creationId="{1C22B28C-6908-47B7-9A14-9D8AB5722003}"/>
          </ac:spMkLst>
        </pc:spChg>
      </pc:sldChg>
    </pc:docChg>
  </pc:docChgLst>
  <pc:docChgLst>
    <pc:chgData name="Martin Pind" userId="S::martin.pind@abbindustrigymnasium.se::b1fcddc8-8d50-4138-a8f2-7517ee26b263" providerId="AD" clId="Web-{E392F927-8A5B-36DC-EF21-28288283C76B}"/>
    <pc:docChg chg="addSld modSld">
      <pc:chgData name="Martin Pind" userId="S::martin.pind@abbindustrigymnasium.se::b1fcddc8-8d50-4138-a8f2-7517ee26b263" providerId="AD" clId="Web-{E392F927-8A5B-36DC-EF21-28288283C76B}" dt="2021-01-25T15:50:41.859" v="325" actId="20577"/>
      <pc:docMkLst>
        <pc:docMk/>
      </pc:docMkLst>
      <pc:sldChg chg="addSp delSp modSp new mod setBg">
        <pc:chgData name="Martin Pind" userId="S::martin.pind@abbindustrigymnasium.se::b1fcddc8-8d50-4138-a8f2-7517ee26b263" providerId="AD" clId="Web-{E392F927-8A5B-36DC-EF21-28288283C76B}" dt="2021-01-25T15:50:41.859" v="325" actId="20577"/>
        <pc:sldMkLst>
          <pc:docMk/>
          <pc:sldMk cId="2458752071" sldId="257"/>
        </pc:sldMkLst>
        <pc:spChg chg="mod">
          <ac:chgData name="Martin Pind" userId="S::martin.pind@abbindustrigymnasium.se::b1fcddc8-8d50-4138-a8f2-7517ee26b263" providerId="AD" clId="Web-{E392F927-8A5B-36DC-EF21-28288283C76B}" dt="2021-01-25T15:49:39.748" v="312" actId="20577"/>
          <ac:spMkLst>
            <pc:docMk/>
            <pc:sldMk cId="2458752071" sldId="257"/>
            <ac:spMk id="2" creationId="{979627DE-DDAF-4DC1-ACC7-E43D3D692A61}"/>
          </ac:spMkLst>
        </pc:spChg>
        <pc:spChg chg="del">
          <ac:chgData name="Martin Pind" userId="S::martin.pind@abbindustrigymnasium.se::b1fcddc8-8d50-4138-a8f2-7517ee26b263" providerId="AD" clId="Web-{E392F927-8A5B-36DC-EF21-28288283C76B}" dt="2021-01-25T15:22:38.085" v="15"/>
          <ac:spMkLst>
            <pc:docMk/>
            <pc:sldMk cId="2458752071" sldId="257"/>
            <ac:spMk id="3" creationId="{67B27127-6769-4246-97B3-5BB1C34D9D2E}"/>
          </ac:spMkLst>
        </pc:spChg>
        <pc:spChg chg="add mod">
          <ac:chgData name="Martin Pind" userId="S::martin.pind@abbindustrigymnasium.se::b1fcddc8-8d50-4138-a8f2-7517ee26b263" providerId="AD" clId="Web-{E392F927-8A5B-36DC-EF21-28288283C76B}" dt="2021-01-25T15:50:41.859" v="325" actId="20577"/>
          <ac:spMkLst>
            <pc:docMk/>
            <pc:sldMk cId="2458752071" sldId="257"/>
            <ac:spMk id="8" creationId="{643D5BE6-7607-46E2-93DB-A9A38A0F0186}"/>
          </ac:spMkLst>
        </pc:spChg>
        <pc:spChg chg="add">
          <ac:chgData name="Martin Pind" userId="S::martin.pind@abbindustrigymnasium.se::b1fcddc8-8d50-4138-a8f2-7517ee26b263" providerId="AD" clId="Web-{E392F927-8A5B-36DC-EF21-28288283C76B}" dt="2021-01-25T15:22:44.241" v="17"/>
          <ac:spMkLst>
            <pc:docMk/>
            <pc:sldMk cId="2458752071" sldId="257"/>
            <ac:spMk id="11" creationId="{95CB840F-8E41-4CA5-B79B-25CC80AD234A}"/>
          </ac:spMkLst>
        </pc:spChg>
        <pc:picChg chg="add mod ord">
          <ac:chgData name="Martin Pind" userId="S::martin.pind@abbindustrigymnasium.se::b1fcddc8-8d50-4138-a8f2-7517ee26b263" providerId="AD" clId="Web-{E392F927-8A5B-36DC-EF21-28288283C76B}" dt="2021-01-25T15:22:44.241" v="17"/>
          <ac:picMkLst>
            <pc:docMk/>
            <pc:sldMk cId="2458752071" sldId="257"/>
            <ac:picMk id="4" creationId="{A0868079-5625-4F9A-9FFB-1A22670FCC81}"/>
          </ac:picMkLst>
        </pc:picChg>
      </pc:sldChg>
      <pc:sldChg chg="addSp delSp modSp new mod setBg">
        <pc:chgData name="Martin Pind" userId="S::martin.pind@abbindustrigymnasium.se::b1fcddc8-8d50-4138-a8f2-7517ee26b263" providerId="AD" clId="Web-{E392F927-8A5B-36DC-EF21-28288283C76B}" dt="2021-01-25T15:49:48.810" v="317" actId="20577"/>
        <pc:sldMkLst>
          <pc:docMk/>
          <pc:sldMk cId="3481010502" sldId="258"/>
        </pc:sldMkLst>
        <pc:spChg chg="mod">
          <ac:chgData name="Martin Pind" userId="S::martin.pind@abbindustrigymnasium.se::b1fcddc8-8d50-4138-a8f2-7517ee26b263" providerId="AD" clId="Web-{E392F927-8A5B-36DC-EF21-28288283C76B}" dt="2021-01-25T15:49:48.810" v="317" actId="20577"/>
          <ac:spMkLst>
            <pc:docMk/>
            <pc:sldMk cId="3481010502" sldId="258"/>
            <ac:spMk id="2" creationId="{116DDE6B-B66F-4B2A-A3AE-632AEFF4B31A}"/>
          </ac:spMkLst>
        </pc:spChg>
        <pc:spChg chg="del mod">
          <ac:chgData name="Martin Pind" userId="S::martin.pind@abbindustrigymnasium.se::b1fcddc8-8d50-4138-a8f2-7517ee26b263" providerId="AD" clId="Web-{E392F927-8A5B-36DC-EF21-28288283C76B}" dt="2021-01-25T15:35:44.541" v="199"/>
          <ac:spMkLst>
            <pc:docMk/>
            <pc:sldMk cId="3481010502" sldId="258"/>
            <ac:spMk id="3" creationId="{66D40414-D290-4C81-A332-BD801F76DDCC}"/>
          </ac:spMkLst>
        </pc:spChg>
        <pc:graphicFrameChg chg="add mod">
          <ac:chgData name="Martin Pind" userId="S::martin.pind@abbindustrigymnasium.se::b1fcddc8-8d50-4138-a8f2-7517ee26b263" providerId="AD" clId="Web-{E392F927-8A5B-36DC-EF21-28288283C76B}" dt="2021-01-25T15:35:58.306" v="201" actId="14100"/>
          <ac:graphicFrameMkLst>
            <pc:docMk/>
            <pc:sldMk cId="3481010502" sldId="258"/>
            <ac:graphicFrameMk id="5" creationId="{A146AC1B-15D8-4533-85AC-20CFB3E944D4}"/>
          </ac:graphicFrameMkLst>
        </pc:graphicFrameChg>
        <pc:picChg chg="add mod">
          <ac:chgData name="Martin Pind" userId="S::martin.pind@abbindustrigymnasium.se::b1fcddc8-8d50-4138-a8f2-7517ee26b263" providerId="AD" clId="Web-{E392F927-8A5B-36DC-EF21-28288283C76B}" dt="2021-01-25T15:42:35.238" v="203" actId="1076"/>
          <ac:picMkLst>
            <pc:docMk/>
            <pc:sldMk cId="3481010502" sldId="258"/>
            <ac:picMk id="20" creationId="{A3BD9BF2-EAFF-416F-A662-AB52795686B8}"/>
          </ac:picMkLst>
        </pc:picChg>
      </pc:sldChg>
      <pc:sldChg chg="modSp new">
        <pc:chgData name="Martin Pind" userId="S::martin.pind@abbindustrigymnasium.se::b1fcddc8-8d50-4138-a8f2-7517ee26b263" providerId="AD" clId="Web-{E392F927-8A5B-36DC-EF21-28288283C76B}" dt="2021-01-25T15:45:09.741" v="237" actId="20577"/>
        <pc:sldMkLst>
          <pc:docMk/>
          <pc:sldMk cId="2608655018" sldId="259"/>
        </pc:sldMkLst>
        <pc:spChg chg="mod">
          <ac:chgData name="Martin Pind" userId="S::martin.pind@abbindustrigymnasium.se::b1fcddc8-8d50-4138-a8f2-7517ee26b263" providerId="AD" clId="Web-{E392F927-8A5B-36DC-EF21-28288283C76B}" dt="2021-01-25T15:43:44.958" v="213" actId="20577"/>
          <ac:spMkLst>
            <pc:docMk/>
            <pc:sldMk cId="2608655018" sldId="259"/>
            <ac:spMk id="2" creationId="{E584A6BE-4E9F-4A39-8B24-B88EFF969602}"/>
          </ac:spMkLst>
        </pc:spChg>
        <pc:spChg chg="mod">
          <ac:chgData name="Martin Pind" userId="S::martin.pind@abbindustrigymnasium.se::b1fcddc8-8d50-4138-a8f2-7517ee26b263" providerId="AD" clId="Web-{E392F927-8A5B-36DC-EF21-28288283C76B}" dt="2021-01-25T15:45:09.741" v="237" actId="20577"/>
          <ac:spMkLst>
            <pc:docMk/>
            <pc:sldMk cId="2608655018" sldId="259"/>
            <ac:spMk id="3" creationId="{8448BE24-46EA-4372-93E5-E6B774D2367E}"/>
          </ac:spMkLst>
        </pc:spChg>
      </pc:sldChg>
      <pc:sldChg chg="addSp delSp modSp new mod setBg">
        <pc:chgData name="Martin Pind" userId="S::martin.pind@abbindustrigymnasium.se::b1fcddc8-8d50-4138-a8f2-7517ee26b263" providerId="AD" clId="Web-{E392F927-8A5B-36DC-EF21-28288283C76B}" dt="2021-01-25T15:49:56.889" v="320" actId="20577"/>
        <pc:sldMkLst>
          <pc:docMk/>
          <pc:sldMk cId="2060851630" sldId="260"/>
        </pc:sldMkLst>
        <pc:spChg chg="mod">
          <ac:chgData name="Martin Pind" userId="S::martin.pind@abbindustrigymnasium.se::b1fcddc8-8d50-4138-a8f2-7517ee26b263" providerId="AD" clId="Web-{E392F927-8A5B-36DC-EF21-28288283C76B}" dt="2021-01-25T15:49:56.889" v="320" actId="20577"/>
          <ac:spMkLst>
            <pc:docMk/>
            <pc:sldMk cId="2060851630" sldId="260"/>
            <ac:spMk id="2" creationId="{922694F9-A1C7-461F-9751-821739A427B6}"/>
          </ac:spMkLst>
        </pc:spChg>
        <pc:spChg chg="mod">
          <ac:chgData name="Martin Pind" userId="S::martin.pind@abbindustrigymnasium.se::b1fcddc8-8d50-4138-a8f2-7517ee26b263" providerId="AD" clId="Web-{E392F927-8A5B-36DC-EF21-28288283C76B}" dt="2021-01-25T15:49:23.294" v="309" actId="20577"/>
          <ac:spMkLst>
            <pc:docMk/>
            <pc:sldMk cId="2060851630" sldId="260"/>
            <ac:spMk id="3" creationId="{C7FCF631-0167-4B54-B3CB-479C3F423AE5}"/>
          </ac:spMkLst>
        </pc:spChg>
        <pc:spChg chg="add del">
          <ac:chgData name="Martin Pind" userId="S::martin.pind@abbindustrigymnasium.se::b1fcddc8-8d50-4138-a8f2-7517ee26b263" providerId="AD" clId="Web-{E392F927-8A5B-36DC-EF21-28288283C76B}" dt="2021-01-25T15:48:28.543" v="272"/>
          <ac:spMkLst>
            <pc:docMk/>
            <pc:sldMk cId="2060851630" sldId="260"/>
            <ac:spMk id="9" creationId="{95CB840F-8E41-4CA5-B79B-25CC80AD234A}"/>
          </ac:spMkLst>
        </pc:spChg>
        <pc:spChg chg="add">
          <ac:chgData name="Martin Pind" userId="S::martin.pind@abbindustrigymnasium.se::b1fcddc8-8d50-4138-a8f2-7517ee26b263" providerId="AD" clId="Web-{E392F927-8A5B-36DC-EF21-28288283C76B}" dt="2021-01-25T15:48:28.543" v="272"/>
          <ac:spMkLst>
            <pc:docMk/>
            <pc:sldMk cId="2060851630" sldId="260"/>
            <ac:spMk id="14" creationId="{95CB840F-8E41-4CA5-B79B-25CC80AD234A}"/>
          </ac:spMkLst>
        </pc:spChg>
        <pc:picChg chg="add del mod">
          <ac:chgData name="Martin Pind" userId="S::martin.pind@abbindustrigymnasium.se::b1fcddc8-8d50-4138-a8f2-7517ee26b263" providerId="AD" clId="Web-{E392F927-8A5B-36DC-EF21-28288283C76B}" dt="2021-01-25T15:48:24.902" v="270"/>
          <ac:picMkLst>
            <pc:docMk/>
            <pc:sldMk cId="2060851630" sldId="260"/>
            <ac:picMk id="4" creationId="{F1D7F319-3876-4147-9EB0-A6220B51BD21}"/>
          </ac:picMkLst>
        </pc:picChg>
        <pc:picChg chg="add mod">
          <ac:chgData name="Martin Pind" userId="S::martin.pind@abbindustrigymnasium.se::b1fcddc8-8d50-4138-a8f2-7517ee26b263" providerId="AD" clId="Web-{E392F927-8A5B-36DC-EF21-28288283C76B}" dt="2021-01-25T15:48:28.543" v="272"/>
          <ac:picMkLst>
            <pc:docMk/>
            <pc:sldMk cId="2060851630" sldId="260"/>
            <ac:picMk id="5" creationId="{961C5BBD-AF6E-4C1C-B8FF-CEE2992DDB28}"/>
          </ac:picMkLst>
        </pc:picChg>
      </pc:sldChg>
    </pc:docChg>
  </pc:docChgLst>
  <pc:docChgLst>
    <pc:chgData name="Martin Pind" userId="S::martin.pind@abbindustrigymnasium.se::b1fcddc8-8d50-4138-a8f2-7517ee26b263" providerId="AD" clId="Web-{C3217F40-FB7E-B0AB-F9CB-BDEC48BEB591}"/>
    <pc:docChg chg="addSld modSld addMainMaster delMainMaster">
      <pc:chgData name="Martin Pind" userId="S::martin.pind@abbindustrigymnasium.se::b1fcddc8-8d50-4138-a8f2-7517ee26b263" providerId="AD" clId="Web-{C3217F40-FB7E-B0AB-F9CB-BDEC48BEB591}" dt="2021-01-25T10:23:29.445" v="25" actId="20577"/>
      <pc:docMkLst>
        <pc:docMk/>
      </pc:docMkLst>
      <pc:sldChg chg="addSp delSp modSp new mod setBg modClrScheme chgLayout">
        <pc:chgData name="Martin Pind" userId="S::martin.pind@abbindustrigymnasium.se::b1fcddc8-8d50-4138-a8f2-7517ee26b263" providerId="AD" clId="Web-{C3217F40-FB7E-B0AB-F9CB-BDEC48BEB591}" dt="2021-01-25T10:23:29.445" v="25" actId="20577"/>
        <pc:sldMkLst>
          <pc:docMk/>
          <pc:sldMk cId="1404734340" sldId="256"/>
        </pc:sldMkLst>
        <pc:spChg chg="mod ord">
          <ac:chgData name="Martin Pind" userId="S::martin.pind@abbindustrigymnasium.se::b1fcddc8-8d50-4138-a8f2-7517ee26b263" providerId="AD" clId="Web-{C3217F40-FB7E-B0AB-F9CB-BDEC48BEB591}" dt="2021-01-25T10:23:09.272" v="13" actId="20577"/>
          <ac:spMkLst>
            <pc:docMk/>
            <pc:sldMk cId="1404734340" sldId="256"/>
            <ac:spMk id="2" creationId="{40024E33-70DF-4615-AD35-30E0039A234B}"/>
          </ac:spMkLst>
        </pc:spChg>
        <pc:spChg chg="mod ord">
          <ac:chgData name="Martin Pind" userId="S::martin.pind@abbindustrigymnasium.se::b1fcddc8-8d50-4138-a8f2-7517ee26b263" providerId="AD" clId="Web-{C3217F40-FB7E-B0AB-F9CB-BDEC48BEB591}" dt="2021-01-25T10:23:29.445" v="25" actId="20577"/>
          <ac:spMkLst>
            <pc:docMk/>
            <pc:sldMk cId="1404734340" sldId="256"/>
            <ac:spMk id="3" creationId="{045AFDB8-9051-40C0-8E4E-1969E1395CC0}"/>
          </ac:spMkLst>
        </pc:spChg>
        <pc:spChg chg="add del">
          <ac:chgData name="Martin Pind" userId="S::martin.pind@abbindustrigymnasium.se::b1fcddc8-8d50-4138-a8f2-7517ee26b263" providerId="AD" clId="Web-{C3217F40-FB7E-B0AB-F9CB-BDEC48BEB591}" dt="2021-01-25T10:22:49.255" v="5"/>
          <ac:spMkLst>
            <pc:docMk/>
            <pc:sldMk cId="1404734340" sldId="256"/>
            <ac:spMk id="5" creationId="{742DFF2D-EA41-4CBE-9659-C2917E4882E5}"/>
          </ac:spMkLst>
        </pc:spChg>
        <pc:spChg chg="add del">
          <ac:chgData name="Martin Pind" userId="S::martin.pind@abbindustrigymnasium.se::b1fcddc8-8d50-4138-a8f2-7517ee26b263" providerId="AD" clId="Web-{C3217F40-FB7E-B0AB-F9CB-BDEC48BEB591}" dt="2021-01-25T10:22:45.786" v="3"/>
          <ac:spMkLst>
            <pc:docMk/>
            <pc:sldMk cId="1404734340" sldId="256"/>
            <ac:spMk id="9" creationId="{0DBF1ABE-8590-450D-BB49-BDDCCF3EEA9E}"/>
          </ac:spMkLst>
        </pc:spChg>
        <pc:spChg chg="add del">
          <ac:chgData name="Martin Pind" userId="S::martin.pind@abbindustrigymnasium.se::b1fcddc8-8d50-4138-a8f2-7517ee26b263" providerId="AD" clId="Web-{C3217F40-FB7E-B0AB-F9CB-BDEC48BEB591}" dt="2021-01-25T10:22:45.786" v="3"/>
          <ac:spMkLst>
            <pc:docMk/>
            <pc:sldMk cId="1404734340" sldId="256"/>
            <ac:spMk id="11" creationId="{C7D887A3-61AD-4674-BC53-8DFA8CF7B410}"/>
          </ac:spMkLst>
        </pc:spChg>
        <pc:spChg chg="add del">
          <ac:chgData name="Martin Pind" userId="S::martin.pind@abbindustrigymnasium.se::b1fcddc8-8d50-4138-a8f2-7517ee26b263" providerId="AD" clId="Web-{C3217F40-FB7E-B0AB-F9CB-BDEC48BEB591}" dt="2021-01-25T10:22:45.786" v="3"/>
          <ac:spMkLst>
            <pc:docMk/>
            <pc:sldMk cId="1404734340" sldId="256"/>
            <ac:spMk id="13" creationId="{479F0FB3-8461-462D-84A2-53106FBF4E5B}"/>
          </ac:spMkLst>
        </pc:spChg>
        <pc:spChg chg="add del">
          <ac:chgData name="Martin Pind" userId="S::martin.pind@abbindustrigymnasium.se::b1fcddc8-8d50-4138-a8f2-7517ee26b263" providerId="AD" clId="Web-{C3217F40-FB7E-B0AB-F9CB-BDEC48BEB591}" dt="2021-01-25T10:22:45.786" v="3"/>
          <ac:spMkLst>
            <pc:docMk/>
            <pc:sldMk cId="1404734340" sldId="256"/>
            <ac:spMk id="15" creationId="{11E3C311-4E8A-45D9-97BF-07F5FD346974}"/>
          </ac:spMkLst>
        </pc:spChg>
        <pc:picChg chg="add del">
          <ac:chgData name="Martin Pind" userId="S::martin.pind@abbindustrigymnasium.se::b1fcddc8-8d50-4138-a8f2-7517ee26b263" providerId="AD" clId="Web-{C3217F40-FB7E-B0AB-F9CB-BDEC48BEB591}" dt="2021-01-25T10:22:45.786" v="3"/>
          <ac:picMkLst>
            <pc:docMk/>
            <pc:sldMk cId="1404734340" sldId="256"/>
            <ac:picMk id="4" creationId="{83B02913-6783-4DCE-A010-F0F2662119B1}"/>
          </ac:picMkLst>
        </pc:picChg>
        <pc:picChg chg="add del">
          <ac:chgData name="Martin Pind" userId="S::martin.pind@abbindustrigymnasium.se::b1fcddc8-8d50-4138-a8f2-7517ee26b263" providerId="AD" clId="Web-{C3217F40-FB7E-B0AB-F9CB-BDEC48BEB591}" dt="2021-01-25T10:22:49.255" v="5"/>
          <ac:picMkLst>
            <pc:docMk/>
            <pc:sldMk cId="1404734340" sldId="256"/>
            <ac:picMk id="6" creationId="{C0A76C61-C456-4485-BC17-DE070EE31531}"/>
          </ac:picMkLst>
        </pc:picChg>
        <pc:picChg chg="add">
          <ac:chgData name="Martin Pind" userId="S::martin.pind@abbindustrigymnasium.se::b1fcddc8-8d50-4138-a8f2-7517ee26b263" providerId="AD" clId="Web-{C3217F40-FB7E-B0AB-F9CB-BDEC48BEB591}" dt="2021-01-25T10:22:49.427" v="6"/>
          <ac:picMkLst>
            <pc:docMk/>
            <pc:sldMk cId="1404734340" sldId="256"/>
            <ac:picMk id="7" creationId="{C1D970FB-F2EE-462B-A2C8-7A6C0AEA3EF3}"/>
          </ac:picMkLst>
        </pc:picChg>
      </pc:sldChg>
      <pc:sldMasterChg chg="del delSldLayout">
        <pc:chgData name="Martin Pind" userId="S::martin.pind@abbindustrigymnasium.se::b1fcddc8-8d50-4138-a8f2-7517ee26b263" providerId="AD" clId="Web-{C3217F40-FB7E-B0AB-F9CB-BDEC48BEB591}" dt="2021-01-25T10:22:31.582" v="1"/>
        <pc:sldMasterMkLst>
          <pc:docMk/>
          <pc:sldMasterMk cId="3707285536" sldId="2147483648"/>
        </pc:sldMasterMkLst>
        <pc:sldLayoutChg chg="del">
          <pc:chgData name="Martin Pind" userId="S::martin.pind@abbindustrigymnasium.se::b1fcddc8-8d50-4138-a8f2-7517ee26b263" providerId="AD" clId="Web-{C3217F40-FB7E-B0AB-F9CB-BDEC48BEB591}" dt="2021-01-25T10:22:31.582" v="1"/>
          <pc:sldLayoutMkLst>
            <pc:docMk/>
            <pc:sldMasterMk cId="3707285536" sldId="2147483648"/>
            <pc:sldLayoutMk cId="3784422522" sldId="2147483649"/>
          </pc:sldLayoutMkLst>
        </pc:sldLayoutChg>
        <pc:sldLayoutChg chg="del">
          <pc:chgData name="Martin Pind" userId="S::martin.pind@abbindustrigymnasium.se::b1fcddc8-8d50-4138-a8f2-7517ee26b263" providerId="AD" clId="Web-{C3217F40-FB7E-B0AB-F9CB-BDEC48BEB591}" dt="2021-01-25T10:22:31.582" v="1"/>
          <pc:sldLayoutMkLst>
            <pc:docMk/>
            <pc:sldMasterMk cId="3707285536" sldId="2147483648"/>
            <pc:sldLayoutMk cId="1322720541" sldId="2147483650"/>
          </pc:sldLayoutMkLst>
        </pc:sldLayoutChg>
        <pc:sldLayoutChg chg="del">
          <pc:chgData name="Martin Pind" userId="S::martin.pind@abbindustrigymnasium.se::b1fcddc8-8d50-4138-a8f2-7517ee26b263" providerId="AD" clId="Web-{C3217F40-FB7E-B0AB-F9CB-BDEC48BEB591}" dt="2021-01-25T10:22:31.582" v="1"/>
          <pc:sldLayoutMkLst>
            <pc:docMk/>
            <pc:sldMasterMk cId="3707285536" sldId="2147483648"/>
            <pc:sldLayoutMk cId="4186728252" sldId="2147483651"/>
          </pc:sldLayoutMkLst>
        </pc:sldLayoutChg>
        <pc:sldLayoutChg chg="del">
          <pc:chgData name="Martin Pind" userId="S::martin.pind@abbindustrigymnasium.se::b1fcddc8-8d50-4138-a8f2-7517ee26b263" providerId="AD" clId="Web-{C3217F40-FB7E-B0AB-F9CB-BDEC48BEB591}" dt="2021-01-25T10:22:31.582" v="1"/>
          <pc:sldLayoutMkLst>
            <pc:docMk/>
            <pc:sldMasterMk cId="3707285536" sldId="2147483648"/>
            <pc:sldLayoutMk cId="3592360552" sldId="2147483652"/>
          </pc:sldLayoutMkLst>
        </pc:sldLayoutChg>
        <pc:sldLayoutChg chg="del">
          <pc:chgData name="Martin Pind" userId="S::martin.pind@abbindustrigymnasium.se::b1fcddc8-8d50-4138-a8f2-7517ee26b263" providerId="AD" clId="Web-{C3217F40-FB7E-B0AB-F9CB-BDEC48BEB591}" dt="2021-01-25T10:22:31.582" v="1"/>
          <pc:sldLayoutMkLst>
            <pc:docMk/>
            <pc:sldMasterMk cId="3707285536" sldId="2147483648"/>
            <pc:sldLayoutMk cId="3277650727" sldId="2147483653"/>
          </pc:sldLayoutMkLst>
        </pc:sldLayoutChg>
        <pc:sldLayoutChg chg="del">
          <pc:chgData name="Martin Pind" userId="S::martin.pind@abbindustrigymnasium.se::b1fcddc8-8d50-4138-a8f2-7517ee26b263" providerId="AD" clId="Web-{C3217F40-FB7E-B0AB-F9CB-BDEC48BEB591}" dt="2021-01-25T10:22:31.582" v="1"/>
          <pc:sldLayoutMkLst>
            <pc:docMk/>
            <pc:sldMasterMk cId="3707285536" sldId="2147483648"/>
            <pc:sldLayoutMk cId="3256609619" sldId="2147483654"/>
          </pc:sldLayoutMkLst>
        </pc:sldLayoutChg>
        <pc:sldLayoutChg chg="del">
          <pc:chgData name="Martin Pind" userId="S::martin.pind@abbindustrigymnasium.se::b1fcddc8-8d50-4138-a8f2-7517ee26b263" providerId="AD" clId="Web-{C3217F40-FB7E-B0AB-F9CB-BDEC48BEB591}" dt="2021-01-25T10:22:31.582" v="1"/>
          <pc:sldLayoutMkLst>
            <pc:docMk/>
            <pc:sldMasterMk cId="3707285536" sldId="2147483648"/>
            <pc:sldLayoutMk cId="3311076576" sldId="2147483655"/>
          </pc:sldLayoutMkLst>
        </pc:sldLayoutChg>
        <pc:sldLayoutChg chg="del">
          <pc:chgData name="Martin Pind" userId="S::martin.pind@abbindustrigymnasium.se::b1fcddc8-8d50-4138-a8f2-7517ee26b263" providerId="AD" clId="Web-{C3217F40-FB7E-B0AB-F9CB-BDEC48BEB591}" dt="2021-01-25T10:22:31.582" v="1"/>
          <pc:sldLayoutMkLst>
            <pc:docMk/>
            <pc:sldMasterMk cId="3707285536" sldId="2147483648"/>
            <pc:sldLayoutMk cId="1548965504" sldId="2147483656"/>
          </pc:sldLayoutMkLst>
        </pc:sldLayoutChg>
        <pc:sldLayoutChg chg="del">
          <pc:chgData name="Martin Pind" userId="S::martin.pind@abbindustrigymnasium.se::b1fcddc8-8d50-4138-a8f2-7517ee26b263" providerId="AD" clId="Web-{C3217F40-FB7E-B0AB-F9CB-BDEC48BEB591}" dt="2021-01-25T10:22:31.582" v="1"/>
          <pc:sldLayoutMkLst>
            <pc:docMk/>
            <pc:sldMasterMk cId="3707285536" sldId="2147483648"/>
            <pc:sldLayoutMk cId="4171453819" sldId="2147483657"/>
          </pc:sldLayoutMkLst>
        </pc:sldLayoutChg>
        <pc:sldLayoutChg chg="del">
          <pc:chgData name="Martin Pind" userId="S::martin.pind@abbindustrigymnasium.se::b1fcddc8-8d50-4138-a8f2-7517ee26b263" providerId="AD" clId="Web-{C3217F40-FB7E-B0AB-F9CB-BDEC48BEB591}" dt="2021-01-25T10:22:31.582" v="1"/>
          <pc:sldLayoutMkLst>
            <pc:docMk/>
            <pc:sldMasterMk cId="3707285536" sldId="2147483648"/>
            <pc:sldLayoutMk cId="2623719344" sldId="2147483658"/>
          </pc:sldLayoutMkLst>
        </pc:sldLayoutChg>
        <pc:sldLayoutChg chg="del">
          <pc:chgData name="Martin Pind" userId="S::martin.pind@abbindustrigymnasium.se::b1fcddc8-8d50-4138-a8f2-7517ee26b263" providerId="AD" clId="Web-{C3217F40-FB7E-B0AB-F9CB-BDEC48BEB591}" dt="2021-01-25T10:22:31.582" v="1"/>
          <pc:sldLayoutMkLst>
            <pc:docMk/>
            <pc:sldMasterMk cId="3707285536" sldId="2147483648"/>
            <pc:sldLayoutMk cId="371644130" sldId="2147483659"/>
          </pc:sldLayoutMkLst>
        </pc:sldLayoutChg>
      </pc:sldMasterChg>
      <pc:sldMasterChg chg="add del addSldLayout delSldLayout modSldLayout">
        <pc:chgData name="Martin Pind" userId="S::martin.pind@abbindustrigymnasium.se::b1fcddc8-8d50-4138-a8f2-7517ee26b263" providerId="AD" clId="Web-{C3217F40-FB7E-B0AB-F9CB-BDEC48BEB591}" dt="2021-01-25T10:22:49.427" v="6"/>
        <pc:sldMasterMkLst>
          <pc:docMk/>
          <pc:sldMasterMk cId="4169349701" sldId="2147483660"/>
        </pc:sldMasterMkLst>
        <pc:sldLayoutChg chg="add del mod replI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169349701" sldId="2147483660"/>
            <pc:sldLayoutMk cId="190950123" sldId="2147483661"/>
          </pc:sldLayoutMkLst>
        </pc:sldLayoutChg>
        <pc:sldLayoutChg chg="add del mod replI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169349701" sldId="2147483660"/>
            <pc:sldLayoutMk cId="543559395" sldId="2147483662"/>
          </pc:sldLayoutMkLst>
        </pc:sldLayoutChg>
        <pc:sldLayoutChg chg="add del mod replI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169349701" sldId="2147483660"/>
            <pc:sldLayoutMk cId="2276524810" sldId="2147483663"/>
          </pc:sldLayoutMkLst>
        </pc:sldLayoutChg>
        <pc:sldLayoutChg chg="add del mod replI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169349701" sldId="2147483660"/>
            <pc:sldLayoutMk cId="1263955896" sldId="2147483664"/>
          </pc:sldLayoutMkLst>
        </pc:sldLayoutChg>
        <pc:sldLayoutChg chg="add del mod replI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169349701" sldId="2147483660"/>
            <pc:sldLayoutMk cId="405334137" sldId="2147483665"/>
          </pc:sldLayoutMkLst>
        </pc:sldLayoutChg>
        <pc:sldLayoutChg chg="add del mod replI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169349701" sldId="2147483660"/>
            <pc:sldLayoutMk cId="795718430" sldId="2147483666"/>
          </pc:sldLayoutMkLst>
        </pc:sldLayoutChg>
        <pc:sldLayoutChg chg="add del mod replI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169349701" sldId="2147483660"/>
            <pc:sldLayoutMk cId="2554718952" sldId="2147483667"/>
          </pc:sldLayoutMkLst>
        </pc:sldLayoutChg>
        <pc:sldLayoutChg chg="add del mod replI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169349701" sldId="2147483660"/>
            <pc:sldLayoutMk cId="2866403499" sldId="2147483668"/>
          </pc:sldLayoutMkLst>
        </pc:sldLayoutChg>
        <pc:sldLayoutChg chg="add del mod replI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169349701" sldId="2147483660"/>
            <pc:sldLayoutMk cId="3593826791" sldId="2147483669"/>
          </pc:sldLayoutMkLst>
        </pc:sldLayoutChg>
        <pc:sldLayoutChg chg="add del mod replI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169349701" sldId="2147483660"/>
            <pc:sldLayoutMk cId="3109815481" sldId="2147483670"/>
          </pc:sldLayoutMkLst>
        </pc:sldLayoutChg>
        <pc:sldLayoutChg chg="add del mod replI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169349701" sldId="2147483660"/>
            <pc:sldLayoutMk cId="1312398" sldId="2147483671"/>
          </pc:sldLayoutMkLst>
        </pc:sldLayoutChg>
      </pc:sldMasterChg>
      <pc:sldMasterChg chg="add addSldLayout">
        <pc:chgData name="Martin Pind" userId="S::martin.pind@abbindustrigymnasium.se::b1fcddc8-8d50-4138-a8f2-7517ee26b263" providerId="AD" clId="Web-{C3217F40-FB7E-B0AB-F9CB-BDEC48BEB591}" dt="2021-01-25T10:22:49.427" v="6"/>
        <pc:sldMasterMkLst>
          <pc:docMk/>
          <pc:sldMasterMk cId="4044165518" sldId="2147483730"/>
        </pc:sldMasterMkLst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204021227" sldId="2147483713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188744121" sldId="2147483714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2168930015" sldId="2147483715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1703433907" sldId="2147483716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4244647032" sldId="2147483717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3248680400" sldId="2147483718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784445774" sldId="2147483719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3920565388" sldId="2147483720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4092262953" sldId="2147483721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2481334063" sldId="2147483722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2060392652" sldId="2147483723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4217020278" sldId="2147483724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375436699" sldId="2147483725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628621756" sldId="2147483726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3217466895" sldId="2147483727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1981982083" sldId="2147483728"/>
          </pc:sldLayoutMkLst>
        </pc:sldLayoutChg>
        <pc:sldLayoutChg chg="add">
          <pc:chgData name="Martin Pind" userId="S::martin.pind@abbindustrigymnasium.se::b1fcddc8-8d50-4138-a8f2-7517ee26b263" providerId="AD" clId="Web-{C3217F40-FB7E-B0AB-F9CB-BDEC48BEB591}" dt="2021-01-25T10:22:49.427" v="6"/>
          <pc:sldLayoutMkLst>
            <pc:docMk/>
            <pc:sldMasterMk cId="4044165518" sldId="2147483730"/>
            <pc:sldLayoutMk cId="503000144" sldId="2147483729"/>
          </pc:sldLayoutMkLst>
        </pc:sldLayoutChg>
      </pc:sldMasterChg>
      <pc:sldMasterChg chg="add del addSldLayout delSldLayout">
        <pc:chgData name="Martin Pind" userId="S::martin.pind@abbindustrigymnasium.se::b1fcddc8-8d50-4138-a8f2-7517ee26b263" providerId="AD" clId="Web-{C3217F40-FB7E-B0AB-F9CB-BDEC48BEB591}" dt="2021-01-25T10:22:49.255" v="5"/>
        <pc:sldMasterMkLst>
          <pc:docMk/>
          <pc:sldMasterMk cId="1317658500" sldId="2147483743"/>
        </pc:sldMasterMkLst>
        <pc:sldLayoutChg chg="add del">
          <pc:chgData name="Martin Pind" userId="S::martin.pind@abbindustrigymnasium.se::b1fcddc8-8d50-4138-a8f2-7517ee26b263" providerId="AD" clId="Web-{C3217F40-FB7E-B0AB-F9CB-BDEC48BEB591}" dt="2021-01-25T10:22:49.255" v="5"/>
          <pc:sldLayoutMkLst>
            <pc:docMk/>
            <pc:sldMasterMk cId="1317658500" sldId="2147483743"/>
            <pc:sldLayoutMk cId="4294935887" sldId="2147483732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9.255" v="5"/>
          <pc:sldLayoutMkLst>
            <pc:docMk/>
            <pc:sldMasterMk cId="1317658500" sldId="2147483743"/>
            <pc:sldLayoutMk cId="488100219" sldId="2147483733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9.255" v="5"/>
          <pc:sldLayoutMkLst>
            <pc:docMk/>
            <pc:sldMasterMk cId="1317658500" sldId="2147483743"/>
            <pc:sldLayoutMk cId="1971801721" sldId="2147483734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9.255" v="5"/>
          <pc:sldLayoutMkLst>
            <pc:docMk/>
            <pc:sldMasterMk cId="1317658500" sldId="2147483743"/>
            <pc:sldLayoutMk cId="2853157731" sldId="2147483735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9.255" v="5"/>
          <pc:sldLayoutMkLst>
            <pc:docMk/>
            <pc:sldMasterMk cId="1317658500" sldId="2147483743"/>
            <pc:sldLayoutMk cId="1370166759" sldId="2147483736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9.255" v="5"/>
          <pc:sldLayoutMkLst>
            <pc:docMk/>
            <pc:sldMasterMk cId="1317658500" sldId="2147483743"/>
            <pc:sldLayoutMk cId="2233181456" sldId="2147483737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9.255" v="5"/>
          <pc:sldLayoutMkLst>
            <pc:docMk/>
            <pc:sldMasterMk cId="1317658500" sldId="2147483743"/>
            <pc:sldLayoutMk cId="897144514" sldId="2147483738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9.255" v="5"/>
          <pc:sldLayoutMkLst>
            <pc:docMk/>
            <pc:sldMasterMk cId="1317658500" sldId="2147483743"/>
            <pc:sldLayoutMk cId="1243053645" sldId="2147483739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9.255" v="5"/>
          <pc:sldLayoutMkLst>
            <pc:docMk/>
            <pc:sldMasterMk cId="1317658500" sldId="2147483743"/>
            <pc:sldLayoutMk cId="1300010909" sldId="2147483740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9.255" v="5"/>
          <pc:sldLayoutMkLst>
            <pc:docMk/>
            <pc:sldMasterMk cId="1317658500" sldId="2147483743"/>
            <pc:sldLayoutMk cId="3195730724" sldId="2147483741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9.255" v="5"/>
          <pc:sldLayoutMkLst>
            <pc:docMk/>
            <pc:sldMasterMk cId="1317658500" sldId="2147483743"/>
            <pc:sldLayoutMk cId="1797872736" sldId="2147483742"/>
          </pc:sldLayoutMkLst>
        </pc:sldLayoutChg>
      </pc:sldMasterChg>
      <pc:sldMasterChg chg="add del addSldLayout delSldLayout">
        <pc:chgData name="Martin Pind" userId="S::martin.pind@abbindustrigymnasium.se::b1fcddc8-8d50-4138-a8f2-7517ee26b263" providerId="AD" clId="Web-{C3217F40-FB7E-B0AB-F9CB-BDEC48BEB591}" dt="2021-01-25T10:22:45.786" v="3"/>
        <pc:sldMasterMkLst>
          <pc:docMk/>
          <pc:sldMasterMk cId="4004432792" sldId="2147483756"/>
        </pc:sldMasterMkLst>
        <pc:sldLayoutChg chg="add del">
          <pc:chgData name="Martin Pind" userId="S::martin.pind@abbindustrigymnasium.se::b1fcddc8-8d50-4138-a8f2-7517ee26b263" providerId="AD" clId="Web-{C3217F40-FB7E-B0AB-F9CB-BDEC48BEB591}" dt="2021-01-25T10:22:45.786" v="3"/>
          <pc:sldLayoutMkLst>
            <pc:docMk/>
            <pc:sldMasterMk cId="4004432792" sldId="2147483756"/>
            <pc:sldLayoutMk cId="4284206889" sldId="2147483745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5.786" v="3"/>
          <pc:sldLayoutMkLst>
            <pc:docMk/>
            <pc:sldMasterMk cId="4004432792" sldId="2147483756"/>
            <pc:sldLayoutMk cId="1001241981" sldId="2147483746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5.786" v="3"/>
          <pc:sldLayoutMkLst>
            <pc:docMk/>
            <pc:sldMasterMk cId="4004432792" sldId="2147483756"/>
            <pc:sldLayoutMk cId="2626473788" sldId="2147483747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5.786" v="3"/>
          <pc:sldLayoutMkLst>
            <pc:docMk/>
            <pc:sldMasterMk cId="4004432792" sldId="2147483756"/>
            <pc:sldLayoutMk cId="2931844623" sldId="2147483748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5.786" v="3"/>
          <pc:sldLayoutMkLst>
            <pc:docMk/>
            <pc:sldMasterMk cId="4004432792" sldId="2147483756"/>
            <pc:sldLayoutMk cId="3735627257" sldId="2147483749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5.786" v="3"/>
          <pc:sldLayoutMkLst>
            <pc:docMk/>
            <pc:sldMasterMk cId="4004432792" sldId="2147483756"/>
            <pc:sldLayoutMk cId="3562392801" sldId="2147483750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5.786" v="3"/>
          <pc:sldLayoutMkLst>
            <pc:docMk/>
            <pc:sldMasterMk cId="4004432792" sldId="2147483756"/>
            <pc:sldLayoutMk cId="881460975" sldId="2147483751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5.786" v="3"/>
          <pc:sldLayoutMkLst>
            <pc:docMk/>
            <pc:sldMasterMk cId="4004432792" sldId="2147483756"/>
            <pc:sldLayoutMk cId="4217774578" sldId="2147483752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5.786" v="3"/>
          <pc:sldLayoutMkLst>
            <pc:docMk/>
            <pc:sldMasterMk cId="4004432792" sldId="2147483756"/>
            <pc:sldLayoutMk cId="400232953" sldId="2147483753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5.786" v="3"/>
          <pc:sldLayoutMkLst>
            <pc:docMk/>
            <pc:sldMasterMk cId="4004432792" sldId="2147483756"/>
            <pc:sldLayoutMk cId="2734099200" sldId="2147483754"/>
          </pc:sldLayoutMkLst>
        </pc:sldLayoutChg>
        <pc:sldLayoutChg chg="add del">
          <pc:chgData name="Martin Pind" userId="S::martin.pind@abbindustrigymnasium.se::b1fcddc8-8d50-4138-a8f2-7517ee26b263" providerId="AD" clId="Web-{C3217F40-FB7E-B0AB-F9CB-BDEC48BEB591}" dt="2021-01-25T10:22:45.786" v="3"/>
          <pc:sldLayoutMkLst>
            <pc:docMk/>
            <pc:sldMasterMk cId="4004432792" sldId="2147483756"/>
            <pc:sldLayoutMk cId="901479414" sldId="2147483755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E79BED-3C8D-4637-B7AB-5596F7B7518C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ECD71078-C8C9-448F-980B-F22CB7CF036D}">
      <dgm:prSet/>
      <dgm:spPr/>
      <dgm:t>
        <a:bodyPr/>
        <a:lstStyle/>
        <a:p>
          <a:r>
            <a:rPr lang="en-US"/>
            <a:t>Modifiera en App</a:t>
          </a:r>
        </a:p>
      </dgm:t>
    </dgm:pt>
    <dgm:pt modelId="{921FA335-8E0E-421A-B4CE-24E597AD7B36}" type="parTrans" cxnId="{490CA8C4-D0A3-46DC-8576-317A47DCDEDC}">
      <dgm:prSet/>
      <dgm:spPr/>
      <dgm:t>
        <a:bodyPr/>
        <a:lstStyle/>
        <a:p>
          <a:endParaRPr lang="en-US"/>
        </a:p>
      </dgm:t>
    </dgm:pt>
    <dgm:pt modelId="{D07238FF-5F81-4B4D-B756-300C4DD0C58F}" type="sibTrans" cxnId="{490CA8C4-D0A3-46DC-8576-317A47DCDEDC}">
      <dgm:prSet/>
      <dgm:spPr/>
      <dgm:t>
        <a:bodyPr/>
        <a:lstStyle/>
        <a:p>
          <a:endParaRPr lang="en-US"/>
        </a:p>
      </dgm:t>
    </dgm:pt>
    <dgm:pt modelId="{D555CFAE-E65F-430F-8C9F-EEE29E8804A7}">
      <dgm:prSet/>
      <dgm:spPr/>
      <dgm:t>
        <a:bodyPr/>
        <a:lstStyle/>
        <a:p>
          <a:r>
            <a:rPr lang="en-US"/>
            <a:t>Verktyg som används</a:t>
          </a:r>
        </a:p>
      </dgm:t>
    </dgm:pt>
    <dgm:pt modelId="{C9136CC9-25A8-463D-9B0B-040195690921}" type="parTrans" cxnId="{78EA471A-C4F1-4658-9FF1-F94CCD7B1B25}">
      <dgm:prSet/>
      <dgm:spPr/>
      <dgm:t>
        <a:bodyPr/>
        <a:lstStyle/>
        <a:p>
          <a:endParaRPr lang="en-US"/>
        </a:p>
      </dgm:t>
    </dgm:pt>
    <dgm:pt modelId="{7804B9C8-B23E-400E-A6A4-C39BB35373E2}" type="sibTrans" cxnId="{78EA471A-C4F1-4658-9FF1-F94CCD7B1B25}">
      <dgm:prSet/>
      <dgm:spPr/>
      <dgm:t>
        <a:bodyPr/>
        <a:lstStyle/>
        <a:p>
          <a:endParaRPr lang="en-US"/>
        </a:p>
      </dgm:t>
    </dgm:pt>
    <dgm:pt modelId="{33A5E676-98D6-42C2-82AE-27911AE9BFD7}" type="pres">
      <dgm:prSet presAssocID="{5CE79BED-3C8D-4637-B7AB-5596F7B7518C}" presName="root" presStyleCnt="0">
        <dgm:presLayoutVars>
          <dgm:dir/>
          <dgm:resizeHandles val="exact"/>
        </dgm:presLayoutVars>
      </dgm:prSet>
      <dgm:spPr/>
    </dgm:pt>
    <dgm:pt modelId="{E4FB4E53-ADFD-4103-8339-896C59BD5737}" type="pres">
      <dgm:prSet presAssocID="{ECD71078-C8C9-448F-980B-F22CB7CF036D}" presName="compNode" presStyleCnt="0"/>
      <dgm:spPr/>
    </dgm:pt>
    <dgm:pt modelId="{8169332A-EBF8-4841-952D-546B70D442D6}" type="pres">
      <dgm:prSet presAssocID="{ECD71078-C8C9-448F-980B-F22CB7CF036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19B91894-6F72-4E4D-A992-C6A3988BDCE6}" type="pres">
      <dgm:prSet presAssocID="{ECD71078-C8C9-448F-980B-F22CB7CF036D}" presName="spaceRect" presStyleCnt="0"/>
      <dgm:spPr/>
    </dgm:pt>
    <dgm:pt modelId="{A5ADC8A5-858E-48C4-ABA3-5ECCF7CFC75F}" type="pres">
      <dgm:prSet presAssocID="{ECD71078-C8C9-448F-980B-F22CB7CF036D}" presName="textRect" presStyleLbl="revTx" presStyleIdx="0" presStyleCnt="2">
        <dgm:presLayoutVars>
          <dgm:chMax val="1"/>
          <dgm:chPref val="1"/>
        </dgm:presLayoutVars>
      </dgm:prSet>
      <dgm:spPr/>
    </dgm:pt>
    <dgm:pt modelId="{191F6717-43CD-4051-803B-921D916C246F}" type="pres">
      <dgm:prSet presAssocID="{D07238FF-5F81-4B4D-B756-300C4DD0C58F}" presName="sibTrans" presStyleCnt="0"/>
      <dgm:spPr/>
    </dgm:pt>
    <dgm:pt modelId="{77E9228C-2B7C-4F5A-B0A7-28883355936C}" type="pres">
      <dgm:prSet presAssocID="{D555CFAE-E65F-430F-8C9F-EEE29E8804A7}" presName="compNode" presStyleCnt="0"/>
      <dgm:spPr/>
    </dgm:pt>
    <dgm:pt modelId="{B1400381-C7D7-497C-A28D-42396B2853EF}" type="pres">
      <dgm:prSet presAssocID="{D555CFAE-E65F-430F-8C9F-EEE29E8804A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rktyg"/>
        </a:ext>
      </dgm:extLst>
    </dgm:pt>
    <dgm:pt modelId="{BEEF08D2-A592-4739-9467-7F9B28F3BDB1}" type="pres">
      <dgm:prSet presAssocID="{D555CFAE-E65F-430F-8C9F-EEE29E8804A7}" presName="spaceRect" presStyleCnt="0"/>
      <dgm:spPr/>
    </dgm:pt>
    <dgm:pt modelId="{F6FB6F38-0BEC-4555-8C9C-AFCB5E7D09C1}" type="pres">
      <dgm:prSet presAssocID="{D555CFAE-E65F-430F-8C9F-EEE29E8804A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255C3818-5F31-493F-9F6A-66061625732D}" type="presOf" srcId="{5CE79BED-3C8D-4637-B7AB-5596F7B7518C}" destId="{33A5E676-98D6-42C2-82AE-27911AE9BFD7}" srcOrd="0" destOrd="0" presId="urn:microsoft.com/office/officeart/2018/2/layout/IconLabelList"/>
    <dgm:cxn modelId="{78EA471A-C4F1-4658-9FF1-F94CCD7B1B25}" srcId="{5CE79BED-3C8D-4637-B7AB-5596F7B7518C}" destId="{D555CFAE-E65F-430F-8C9F-EEE29E8804A7}" srcOrd="1" destOrd="0" parTransId="{C9136CC9-25A8-463D-9B0B-040195690921}" sibTransId="{7804B9C8-B23E-400E-A6A4-C39BB35373E2}"/>
    <dgm:cxn modelId="{B48AC15F-2CDF-46A7-8D51-1C2418F567A3}" type="presOf" srcId="{ECD71078-C8C9-448F-980B-F22CB7CF036D}" destId="{A5ADC8A5-858E-48C4-ABA3-5ECCF7CFC75F}" srcOrd="0" destOrd="0" presId="urn:microsoft.com/office/officeart/2018/2/layout/IconLabelList"/>
    <dgm:cxn modelId="{ABF77B8D-DA21-47CE-8BB8-CE4A42A300D5}" type="presOf" srcId="{D555CFAE-E65F-430F-8C9F-EEE29E8804A7}" destId="{F6FB6F38-0BEC-4555-8C9C-AFCB5E7D09C1}" srcOrd="0" destOrd="0" presId="urn:microsoft.com/office/officeart/2018/2/layout/IconLabelList"/>
    <dgm:cxn modelId="{490CA8C4-D0A3-46DC-8576-317A47DCDEDC}" srcId="{5CE79BED-3C8D-4637-B7AB-5596F7B7518C}" destId="{ECD71078-C8C9-448F-980B-F22CB7CF036D}" srcOrd="0" destOrd="0" parTransId="{921FA335-8E0E-421A-B4CE-24E597AD7B36}" sibTransId="{D07238FF-5F81-4B4D-B756-300C4DD0C58F}"/>
    <dgm:cxn modelId="{04055EDC-02BA-4BCA-8605-8AA6A00D07DF}" type="presParOf" srcId="{33A5E676-98D6-42C2-82AE-27911AE9BFD7}" destId="{E4FB4E53-ADFD-4103-8339-896C59BD5737}" srcOrd="0" destOrd="0" presId="urn:microsoft.com/office/officeart/2018/2/layout/IconLabelList"/>
    <dgm:cxn modelId="{1A06B44C-E709-44DD-9797-5762619680AA}" type="presParOf" srcId="{E4FB4E53-ADFD-4103-8339-896C59BD5737}" destId="{8169332A-EBF8-4841-952D-546B70D442D6}" srcOrd="0" destOrd="0" presId="urn:microsoft.com/office/officeart/2018/2/layout/IconLabelList"/>
    <dgm:cxn modelId="{A6856AA3-0E1C-4026-B816-C9BCC2F2DF16}" type="presParOf" srcId="{E4FB4E53-ADFD-4103-8339-896C59BD5737}" destId="{19B91894-6F72-4E4D-A992-C6A3988BDCE6}" srcOrd="1" destOrd="0" presId="urn:microsoft.com/office/officeart/2018/2/layout/IconLabelList"/>
    <dgm:cxn modelId="{82455E91-A3AD-4A5A-B05B-9297EFAD130B}" type="presParOf" srcId="{E4FB4E53-ADFD-4103-8339-896C59BD5737}" destId="{A5ADC8A5-858E-48C4-ABA3-5ECCF7CFC75F}" srcOrd="2" destOrd="0" presId="urn:microsoft.com/office/officeart/2018/2/layout/IconLabelList"/>
    <dgm:cxn modelId="{F8D613E8-A302-4CAB-A761-2D39A08A196A}" type="presParOf" srcId="{33A5E676-98D6-42C2-82AE-27911AE9BFD7}" destId="{191F6717-43CD-4051-803B-921D916C246F}" srcOrd="1" destOrd="0" presId="urn:microsoft.com/office/officeart/2018/2/layout/IconLabelList"/>
    <dgm:cxn modelId="{B15224BB-8279-42CF-884D-68B4804D6B67}" type="presParOf" srcId="{33A5E676-98D6-42C2-82AE-27911AE9BFD7}" destId="{77E9228C-2B7C-4F5A-B0A7-28883355936C}" srcOrd="2" destOrd="0" presId="urn:microsoft.com/office/officeart/2018/2/layout/IconLabelList"/>
    <dgm:cxn modelId="{6ED235DA-8745-4A18-9090-E63B9FAD97CE}" type="presParOf" srcId="{77E9228C-2B7C-4F5A-B0A7-28883355936C}" destId="{B1400381-C7D7-497C-A28D-42396B2853EF}" srcOrd="0" destOrd="0" presId="urn:microsoft.com/office/officeart/2018/2/layout/IconLabelList"/>
    <dgm:cxn modelId="{D4C26D66-7B0F-4465-8B02-11BA7E571F4E}" type="presParOf" srcId="{77E9228C-2B7C-4F5A-B0A7-28883355936C}" destId="{BEEF08D2-A592-4739-9467-7F9B28F3BDB1}" srcOrd="1" destOrd="0" presId="urn:microsoft.com/office/officeart/2018/2/layout/IconLabelList"/>
    <dgm:cxn modelId="{DEC74A49-770A-4F26-9699-E60D8DA44846}" type="presParOf" srcId="{77E9228C-2B7C-4F5A-B0A7-28883355936C}" destId="{F6FB6F38-0BEC-4555-8C9C-AFCB5E7D09C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69332A-EBF8-4841-952D-546B70D442D6}">
      <dsp:nvSpPr>
        <dsp:cNvPr id="0" name=""/>
        <dsp:cNvSpPr/>
      </dsp:nvSpPr>
      <dsp:spPr>
        <a:xfrm>
          <a:off x="802765" y="707144"/>
          <a:ext cx="1235250" cy="12352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ADC8A5-858E-48C4-ABA3-5ECCF7CFC75F}">
      <dsp:nvSpPr>
        <dsp:cNvPr id="0" name=""/>
        <dsp:cNvSpPr/>
      </dsp:nvSpPr>
      <dsp:spPr>
        <a:xfrm>
          <a:off x="47890" y="2287605"/>
          <a:ext cx="274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Modifiera en App</a:t>
          </a:r>
        </a:p>
      </dsp:txBody>
      <dsp:txXfrm>
        <a:off x="47890" y="2287605"/>
        <a:ext cx="2745000" cy="720000"/>
      </dsp:txXfrm>
    </dsp:sp>
    <dsp:sp modelId="{B1400381-C7D7-497C-A28D-42396B2853EF}">
      <dsp:nvSpPr>
        <dsp:cNvPr id="0" name=""/>
        <dsp:cNvSpPr/>
      </dsp:nvSpPr>
      <dsp:spPr>
        <a:xfrm>
          <a:off x="4028140" y="707144"/>
          <a:ext cx="1235250" cy="12352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FB6F38-0BEC-4555-8C9C-AFCB5E7D09C1}">
      <dsp:nvSpPr>
        <dsp:cNvPr id="0" name=""/>
        <dsp:cNvSpPr/>
      </dsp:nvSpPr>
      <dsp:spPr>
        <a:xfrm>
          <a:off x="3273265" y="2287605"/>
          <a:ext cx="274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Verktyg som används</a:t>
          </a:r>
        </a:p>
      </dsp:txBody>
      <dsp:txXfrm>
        <a:off x="3273265" y="2287605"/>
        <a:ext cx="2745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982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565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62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74668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3340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2/4/2021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3926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2/4/2021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020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366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21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000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21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4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2/4/2021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93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2/4/2021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33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647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80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45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655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7" r:id="rId12"/>
    <p:sldLayoutId id="2147483722" r:id="rId13"/>
    <p:sldLayoutId id="2147483723" r:id="rId14"/>
    <p:sldLayoutId id="2147483724" r:id="rId15"/>
    <p:sldLayoutId id="2147483725" r:id="rId16"/>
    <p:sldLayoutId id="2147483726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gi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>
            <a:extLst>
              <a:ext uri="{FF2B5EF4-FFF2-40B4-BE49-F238E27FC236}">
                <a16:creationId xmlns:a16="http://schemas.microsoft.com/office/drawing/2014/main" id="{C1D970FB-F2EE-462B-A2C8-7A6C0AEA3E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r="-2" b="249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40024E33-70DF-4615-AD35-30E0039A23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sv-S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j-lt"/>
                <a:cs typeface="+mj-lt"/>
              </a:rPr>
              <a:t>Cykelanalys</a:t>
            </a:r>
            <a:endParaRPr lang="sv-SE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045AFDB8-9051-40C0-8E4E-1969E1395C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>
            <a:normAutofit/>
          </a:bodyPr>
          <a:lstStyle/>
          <a:p>
            <a:r>
              <a:rPr lang="sv-S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Martin </a:t>
            </a:r>
            <a:r>
              <a:rPr lang="sv-SE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Pind</a:t>
            </a:r>
            <a:r>
              <a:rPr lang="sv-S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och Gabriel </a:t>
            </a:r>
            <a:r>
              <a:rPr lang="sv-SE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Calota</a:t>
            </a:r>
            <a:endParaRPr lang="sv-SE" err="1"/>
          </a:p>
        </p:txBody>
      </p:sp>
    </p:spTree>
    <p:extLst>
      <p:ext uri="{BB962C8B-B14F-4D97-AF65-F5344CB8AC3E}">
        <p14:creationId xmlns:p14="http://schemas.microsoft.com/office/powerpoint/2010/main" val="1404734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79627DE-DDAF-4DC1-ACC7-E43D3D692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43465"/>
            <a:ext cx="3382638" cy="1370605"/>
          </a:xfrm>
        </p:spPr>
        <p:txBody>
          <a:bodyPr>
            <a:normAutofit/>
          </a:bodyPr>
          <a:lstStyle/>
          <a:p>
            <a:pPr algn="l"/>
            <a:r>
              <a:rPr lang="sv-SE" sz="30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Vad Har Vi Gjort?</a:t>
            </a:r>
            <a:endParaRPr lang="sv-SE" sz="300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43D5BE6-7607-46E2-93DB-A9A38A0F0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6" y="2247153"/>
            <a:ext cx="3358084" cy="3544046"/>
          </a:xfrm>
        </p:spPr>
        <p:txBody>
          <a:bodyPr>
            <a:normAutofit/>
          </a:bodyPr>
          <a:lstStyle/>
          <a:p>
            <a:pPr indent="-305435"/>
            <a:r>
              <a:rPr lang="sv-SE" sz="18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Skaffat data</a:t>
            </a:r>
          </a:p>
          <a:p>
            <a:pPr marL="719455" lvl="1" indent="-269875"/>
            <a:r>
              <a:rPr lang="sv-SE" sz="16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Accelerometer</a:t>
            </a:r>
          </a:p>
          <a:p>
            <a:pPr marL="719455" lvl="1" indent="-269875"/>
            <a:r>
              <a:rPr lang="sv-SE" sz="16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Video</a:t>
            </a:r>
          </a:p>
          <a:p>
            <a:pPr indent="-305435"/>
            <a:r>
              <a:rPr lang="sv-SE" sz="180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GitHub</a:t>
            </a:r>
            <a:r>
              <a:rPr lang="sv-SE" sz="18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data mining</a:t>
            </a:r>
          </a:p>
          <a:p>
            <a:pPr indent="-305435"/>
            <a:r>
              <a:rPr lang="sv-SE" sz="18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Modifierat Existerande Verktyg</a:t>
            </a:r>
          </a:p>
        </p:txBody>
      </p:sp>
      <p:pic>
        <p:nvPicPr>
          <p:cNvPr id="4" name="Bildobjekt 4">
            <a:extLst>
              <a:ext uri="{FF2B5EF4-FFF2-40B4-BE49-F238E27FC236}">
                <a16:creationId xmlns:a16="http://schemas.microsoft.com/office/drawing/2014/main" id="{A0868079-5625-4F9A-9FFB-1A22670FC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725" y="643466"/>
            <a:ext cx="4980430" cy="514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752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16DDE6B-B66F-4B2A-A3AE-632AEFF4B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sv-S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Utvecklaren Har Inte Alltid Rätt</a:t>
            </a:r>
            <a:endParaRPr lang="sv-SE"/>
          </a:p>
        </p:txBody>
      </p:sp>
      <p:graphicFrame>
        <p:nvGraphicFramePr>
          <p:cNvPr id="5" name="Platshållare för innehåll 2">
            <a:extLst>
              <a:ext uri="{FF2B5EF4-FFF2-40B4-BE49-F238E27FC236}">
                <a16:creationId xmlns:a16="http://schemas.microsoft.com/office/drawing/2014/main" id="{A146AC1B-15D8-4533-85AC-20CFB3E944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8245185"/>
              </p:ext>
            </p:extLst>
          </p:nvPr>
        </p:nvGraphicFramePr>
        <p:xfrm>
          <a:off x="914400" y="2076450"/>
          <a:ext cx="606615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0" name="Bildobjekt 20">
            <a:extLst>
              <a:ext uri="{FF2B5EF4-FFF2-40B4-BE49-F238E27FC236}">
                <a16:creationId xmlns:a16="http://schemas.microsoft.com/office/drawing/2014/main" id="{A3BD9BF2-EAFF-416F-A662-AB52795686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81714" y="1676401"/>
            <a:ext cx="2313851" cy="411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010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584A6BE-4E9F-4A39-8B24-B88EFF969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Video</a:t>
            </a:r>
            <a:endParaRPr lang="sv-SE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448BE24-46EA-4372-93E5-E6B774D23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05435"/>
            <a:r>
              <a:rPr lang="sv-SE" sz="48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1080p</a:t>
            </a:r>
          </a:p>
          <a:p>
            <a:pPr indent="-305435"/>
            <a:r>
              <a:rPr lang="sv-SE" sz="48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240 FPS</a:t>
            </a:r>
          </a:p>
          <a:p>
            <a:pPr indent="-305435"/>
            <a:r>
              <a:rPr lang="sv-SE" sz="48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FFMPEG</a:t>
            </a:r>
          </a:p>
        </p:txBody>
      </p:sp>
    </p:spTree>
    <p:extLst>
      <p:ext uri="{BB962C8B-B14F-4D97-AF65-F5344CB8AC3E}">
        <p14:creationId xmlns:p14="http://schemas.microsoft.com/office/powerpoint/2010/main" val="2608655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22694F9-A1C7-461F-9751-821739A42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43465"/>
            <a:ext cx="3382638" cy="1370605"/>
          </a:xfrm>
        </p:spPr>
        <p:txBody>
          <a:bodyPr>
            <a:normAutofit/>
          </a:bodyPr>
          <a:lstStyle/>
          <a:p>
            <a:pPr algn="l"/>
            <a:r>
              <a:rPr lang="sv-SE" sz="300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GitHub</a:t>
            </a:r>
            <a:r>
              <a:rPr lang="sv-SE" sz="30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Räddar Dagen</a:t>
            </a:r>
            <a:endParaRPr lang="sv-SE" sz="300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C7FCF631-0167-4B54-B3CB-479C3F423A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6" y="2247153"/>
            <a:ext cx="3358084" cy="3544046"/>
          </a:xfrm>
        </p:spPr>
        <p:txBody>
          <a:bodyPr>
            <a:normAutofit/>
          </a:bodyPr>
          <a:lstStyle/>
          <a:p>
            <a:pPr indent="-305435"/>
            <a:r>
              <a:rPr lang="sv-SE" sz="2800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VideoPlayer-PyQT</a:t>
            </a:r>
            <a:endParaRPr lang="sv-SE" sz="2800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ea typeface="+mn-lt"/>
              <a:cs typeface="+mn-lt"/>
            </a:endParaRPr>
          </a:p>
          <a:p>
            <a:pPr indent="-305435"/>
            <a:r>
              <a:rPr lang="sv-SE" sz="2800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Några förändringar</a:t>
            </a:r>
          </a:p>
        </p:txBody>
      </p:sp>
      <p:pic>
        <p:nvPicPr>
          <p:cNvPr id="5" name="Bildobjekt 5" descr="En bild som visar text&#10;&#10;Automatiskt genererad beskrivning">
            <a:extLst>
              <a:ext uri="{FF2B5EF4-FFF2-40B4-BE49-F238E27FC236}">
                <a16:creationId xmlns:a16="http://schemas.microsoft.com/office/drawing/2014/main" id="{961C5BBD-AF6E-4C1C-B8FF-CEE2992DD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122" y="643466"/>
            <a:ext cx="5735636" cy="514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51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2AE10-0652-4652-903E-80286E11B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10353762" cy="2417685"/>
          </a:xfrm>
        </p:spPr>
        <p:txBody>
          <a:bodyPr>
            <a:normAutofit/>
          </a:bodyPr>
          <a:lstStyle/>
          <a:p>
            <a:r>
              <a:rPr lang="sv-SE" sz="8000" dirty="0"/>
              <a:t>Demo </a:t>
            </a:r>
            <a:r>
              <a:rPr lang="sv-SE" sz="8000" dirty="0" err="1"/>
              <a:t>Time</a:t>
            </a:r>
            <a:endParaRPr lang="sv-SE" sz="8000" dirty="0"/>
          </a:p>
        </p:txBody>
      </p:sp>
    </p:spTree>
    <p:extLst>
      <p:ext uri="{BB962C8B-B14F-4D97-AF65-F5344CB8AC3E}">
        <p14:creationId xmlns:p14="http://schemas.microsoft.com/office/powerpoint/2010/main" val="2384733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6A9AC-6668-44C6-A15E-C795B176B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91844"/>
            <a:ext cx="10353762" cy="2506463"/>
          </a:xfrm>
        </p:spPr>
        <p:txBody>
          <a:bodyPr>
            <a:normAutofit/>
          </a:bodyPr>
          <a:lstStyle/>
          <a:p>
            <a:r>
              <a:rPr lang="sv-SE" sz="8000" dirty="0"/>
              <a:t>Tack För oss</a:t>
            </a:r>
          </a:p>
        </p:txBody>
      </p:sp>
    </p:spTree>
    <p:extLst>
      <p:ext uri="{BB962C8B-B14F-4D97-AF65-F5344CB8AC3E}">
        <p14:creationId xmlns:p14="http://schemas.microsoft.com/office/powerpoint/2010/main" val="32299179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LightSeedLeftStep">
      <a:dk1>
        <a:srgbClr val="000000"/>
      </a:dk1>
      <a:lt1>
        <a:srgbClr val="FFFFFF"/>
      </a:lt1>
      <a:dk2>
        <a:srgbClr val="34261E"/>
      </a:dk2>
      <a:lt2>
        <a:srgbClr val="E3E2E8"/>
      </a:lt2>
      <a:accent1>
        <a:srgbClr val="97A65B"/>
      </a:accent1>
      <a:accent2>
        <a:srgbClr val="B59F4E"/>
      </a:accent2>
      <a:accent3>
        <a:srgbClr val="DB8E62"/>
      </a:accent3>
      <a:accent4>
        <a:srgbClr val="DA5E65"/>
      </a:accent4>
      <a:accent5>
        <a:srgbClr val="E17BAB"/>
      </a:accent5>
      <a:accent6>
        <a:srgbClr val="DA5ECD"/>
      </a:accent6>
      <a:hlink>
        <a:srgbClr val="7769AE"/>
      </a:hlink>
      <a:folHlink>
        <a:srgbClr val="7F7F7F"/>
      </a:folHlink>
    </a:clrScheme>
    <a:fontScheme name="Slate">
      <a:majorFont>
        <a:latin typeface="Georgia Pro Cond Ligh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Speak Pro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Georgia Pro Cond Light</vt:lpstr>
      <vt:lpstr>Speak Pro</vt:lpstr>
      <vt:lpstr>Wingdings 2</vt:lpstr>
      <vt:lpstr>SlateVTI</vt:lpstr>
      <vt:lpstr>Cykelanalys</vt:lpstr>
      <vt:lpstr>Vad Har Vi Gjort?</vt:lpstr>
      <vt:lpstr>Utvecklaren Har Inte Alltid Rätt</vt:lpstr>
      <vt:lpstr>Video</vt:lpstr>
      <vt:lpstr>GitHub Räddar Dagen</vt:lpstr>
      <vt:lpstr>Demo Time</vt:lpstr>
      <vt:lpstr>Tack För oss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/>
  <cp:lastModifiedBy>Martin Pind</cp:lastModifiedBy>
  <cp:revision>1</cp:revision>
  <dcterms:created xsi:type="dcterms:W3CDTF">2012-08-10T12:10:31Z</dcterms:created>
  <dcterms:modified xsi:type="dcterms:W3CDTF">2021-02-04T07:22:17Z</dcterms:modified>
</cp:coreProperties>
</file>

<file path=docProps/thumbnail.jpeg>
</file>